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75a2fdb521f4dab"/>
  </p:sldMasterIdLst>
  <p:sldIdLst>
    <p:sldId id="264" r:id="Rfba4954f48df4f9e"/>
    <p:sldId id="265" r:id="R51a41bcc788241c8"/>
    <p:sldId id="266" r:id="Ra5cad070485e4f02"/>
    <p:sldId id="267" r:id="Red9941fded1b4a30"/>
    <p:sldId id="268" r:id="Rc5d0aa2fc9ff431b"/>
    <p:sldId id="269" r:id="Re680b18cc49a4ef8"/>
    <p:sldId id="270" r:id="R0745a07a84cd45d3"/>
    <p:sldId id="271" r:id="Ra60ddcb3f7eb4d7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75a2fdb521f4dab" /><Relationship Type="http://schemas.openxmlformats.org/officeDocument/2006/relationships/theme" Target="/ppt/slideMasters/theme/theme2.xml" Id="R91d7db44462846da" /><Relationship Type="http://schemas.openxmlformats.org/officeDocument/2006/relationships/slide" Target="/ppt/slides/slide9.xml" Id="Rfba4954f48df4f9e" /><Relationship Type="http://schemas.openxmlformats.org/officeDocument/2006/relationships/slide" Target="/ppt/slides/slidea.xml" Id="R51a41bcc788241c8" /><Relationship Type="http://schemas.openxmlformats.org/officeDocument/2006/relationships/slide" Target="/ppt/slides/slideb.xml" Id="Ra5cad070485e4f02" /><Relationship Type="http://schemas.openxmlformats.org/officeDocument/2006/relationships/slide" Target="/ppt/slides/slidec.xml" Id="Red9941fded1b4a30" /><Relationship Type="http://schemas.openxmlformats.org/officeDocument/2006/relationships/tableStyles" Target="/ppt/tableStyles.xml" Id="R9279d5da3656445e" /><Relationship Type="http://schemas.openxmlformats.org/officeDocument/2006/relationships/slide" Target="/ppt/slides/slided.xml" Id="Rc5d0aa2fc9ff431b" /><Relationship Type="http://schemas.openxmlformats.org/officeDocument/2006/relationships/slide" Target="/ppt/slides/slidee.xml" Id="Re680b18cc49a4ef8" /><Relationship Type="http://schemas.openxmlformats.org/officeDocument/2006/relationships/slide" Target="/ppt/slides/slidef.xml" Id="R0745a07a84cd45d3" /><Relationship Type="http://schemas.openxmlformats.org/officeDocument/2006/relationships/slide" Target="/ppt/slides/slide10.xml" Id="Ra60ddcb3f7eb4d7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390ee62f1a041a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14d115eb50d404a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56e61ba1b284fd3" /><Relationship Type="http://schemas.openxmlformats.org/officeDocument/2006/relationships/slideMaster" Target="/ppt/slideMasters/slideMaster2.xml" Id="R77f44688cd004890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920c67765094b7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56e61ba1b284f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d4a98d2d03248c4" /><Relationship Type="http://schemas.openxmlformats.org/officeDocument/2006/relationships/slideLayout" Target="/ppt/slideLayouts/slideLayout2.xml" Id="R57e2db0049194871" /><Relationship Type="http://schemas.openxmlformats.org/officeDocument/2006/relationships/slideLayout" Target="/ppt/slideLayouts/slideLayout3.xml" Id="Rda401a01a05942d7" /><Relationship Type="http://schemas.openxmlformats.org/officeDocument/2006/relationships/slideLayout" Target="/ppt/slideLayouts/slideLayout4.xml" Id="Rece13a1fdd5448c2" /><Relationship Type="http://schemas.openxmlformats.org/officeDocument/2006/relationships/slideLayout" Target="/ppt/slideLayouts/slideLayout5.xml" Id="R6b70b9a5e00a4696" /><Relationship Type="http://schemas.openxmlformats.org/officeDocument/2006/relationships/image" Target="/ppt/media/image2.bin" Id="Rf3bf1e9250b145e2" /><Relationship Type="http://schemas.openxmlformats.org/officeDocument/2006/relationships/image" Target="/ppt/media/image.bin" Id="R0cba987be2cb4e8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3bf1e9250b145e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0cba987be2cb4e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ece13a1fdd5448c2"/>
    <p:sldLayoutId id="2147483652" r:id="Rda401a01a05942d7"/>
    <p:sldLayoutId id="2147483651" r:id="R57e2db0049194871"/>
    <p:sldLayoutId id="2147483654" r:id="R6b70b9a5e00a469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1d19e59f8684394" /><Relationship Type="http://schemas.openxmlformats.org/officeDocument/2006/relationships/chart" Target="/ppt/slides/charts/chart29.xml" Id="R441619b51e984a6f" /><Relationship Type="http://schemas.openxmlformats.org/officeDocument/2006/relationships/chart" Target="/ppt/slides/charts/chart2a.xml" Id="Ra54bd65b1a7249e4" /><Relationship Type="http://schemas.openxmlformats.org/officeDocument/2006/relationships/chart" Target="/ppt/slides/charts/chart2b.xml" Id="R9f8de3b92f42405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7dac2d17ad14f00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5a05df3dd61405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aa2395f799b74616" /><Relationship Type="http://schemas.openxmlformats.org/officeDocument/2006/relationships/slideLayout" Target="/ppt/slideLayouts/slideLayout5.xml" Id="R39b8cd93e6a546c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c2d4ac37db1442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613bcef7a214cdb" /><Relationship Type="http://schemas.openxmlformats.org/officeDocument/2006/relationships/image" Target="/ppt/media/image4.bin" Id="Raa8a2dadce1a4bf4" /><Relationship Type="http://schemas.openxmlformats.org/officeDocument/2006/relationships/slideLayout" Target="/ppt/slideLayouts/slideLayout5.xml" Id="Rfb4c23b36ebd4ee4" /><Relationship Type="http://schemas.openxmlformats.org/officeDocument/2006/relationships/chart" Target="/ppt/slides/charts/chart15.xml" Id="R559a53ad0da3426b" /><Relationship Type="http://schemas.openxmlformats.org/officeDocument/2006/relationships/chart" Target="/ppt/slides/charts/chart16.xml" Id="Rb3d94f0cd055410a" /><Relationship Type="http://schemas.openxmlformats.org/officeDocument/2006/relationships/chart" Target="/ppt/slides/charts/chart17.xml" Id="Rce105949510142e3" /><Relationship Type="http://schemas.openxmlformats.org/officeDocument/2006/relationships/chart" Target="/ppt/slides/charts/chart18.xml" Id="Rd4a8186aa1b74ac4" /><Relationship Type="http://schemas.openxmlformats.org/officeDocument/2006/relationships/chart" Target="/ppt/slides/charts/chart19.xml" Id="R047486294f9b477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348e604788840a9" /><Relationship Type="http://schemas.openxmlformats.org/officeDocument/2006/relationships/image" Target="/ppt/media/image4.bin" Id="R4a38f3c679e340ae" /><Relationship Type="http://schemas.openxmlformats.org/officeDocument/2006/relationships/slideLayout" Target="/ppt/slideLayouts/slideLayout5.xml" Id="Rb6c9e46581e445ae" /><Relationship Type="http://schemas.openxmlformats.org/officeDocument/2006/relationships/chart" Target="/ppt/slides/charts/chart1b.xml" Id="R340eecef91e24521" /><Relationship Type="http://schemas.openxmlformats.org/officeDocument/2006/relationships/chart" Target="/ppt/slides/charts/chart1c.xml" Id="R9e43fdf233f74fb8" /><Relationship Type="http://schemas.openxmlformats.org/officeDocument/2006/relationships/chart" Target="/ppt/slides/charts/chart1d.xml" Id="Re598d8b245ee408e" /><Relationship Type="http://schemas.openxmlformats.org/officeDocument/2006/relationships/chart" Target="/ppt/slides/charts/chart1e.xml" Id="R439071d65956467a" /><Relationship Type="http://schemas.openxmlformats.org/officeDocument/2006/relationships/chart" Target="/ppt/slides/charts/chart1f.xml" Id="R01dac28e8be14f0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8906a5d1e4564db3" /><Relationship Type="http://schemas.openxmlformats.org/officeDocument/2006/relationships/image" Target="/ppt/media/image4.bin" Id="R1b3bc44c21fe4b3c" /><Relationship Type="http://schemas.openxmlformats.org/officeDocument/2006/relationships/slideLayout" Target="/ppt/slideLayouts/slideLayout5.xml" Id="Rd90c4401b00c4dfc" /><Relationship Type="http://schemas.openxmlformats.org/officeDocument/2006/relationships/chart" Target="/ppt/slides/charts/chart21.xml" Id="R206d79dfb7534179" /><Relationship Type="http://schemas.openxmlformats.org/officeDocument/2006/relationships/chart" Target="/ppt/slides/charts/chart22.xml" Id="R3f77cbbadaac42cc" /><Relationship Type="http://schemas.openxmlformats.org/officeDocument/2006/relationships/chart" Target="/ppt/slides/charts/chart23.xml" Id="R7204a60f71414be6" /><Relationship Type="http://schemas.openxmlformats.org/officeDocument/2006/relationships/chart" Target="/ppt/slides/charts/chart24.xml" Id="Re140f7675bdd494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69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4.751592</c:v>
              </c:pt>
              <c:pt idx="1">
                <c:v>4.500000</c:v>
              </c:pt>
              <c:pt idx="2">
                <c:v>4.696970</c:v>
              </c:pt>
              <c:pt idx="3">
                <c:v>4.300000</c:v>
              </c:pt>
              <c:pt idx="4">
                <c:v>5.341463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Guld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3.489796</c:v>
              </c:pt>
              <c:pt idx="1">
                <c:v>3.100000</c:v>
              </c:pt>
              <c:pt idx="2">
                <c:v>3.689655</c:v>
              </c:pt>
              <c:pt idx="3">
                <c:v>2.884615</c:v>
              </c:pt>
              <c:pt idx="4">
                <c:v>4.230769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0.615385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0.076923</c:v>
              </c:pt>
              <c:pt idx="1">
                <c:v>0.230769</c:v>
              </c:pt>
              <c:pt idx="2">
                <c:v>0.307692</c:v>
              </c:pt>
              <c:pt idx="3">
                <c:v>0.384615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0.538462</c:v>
              </c:pt>
              <c:pt idx="1">
                <c:v>0.461538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0.923077</c:v>
              </c:pt>
              <c:pt idx="1">
                <c:v>0.076923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Guld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41619b51e984a6f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54bd65b1a7249e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f8de3b92f42405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Guld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69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Guld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aa2395f799b7461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Guld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9a53ad0da3426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3d94f0cd055410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105949510142e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4a8186aa1b74ac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47486294f9b477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613bcef7a214cd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a8a2dadce1a4bf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Guld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40eecef91e2452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e43fdf233f74fb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598d8b245ee408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39071d65956467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1dac28e8be14f0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348e604788840a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a38f3c679e340a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Guld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2.8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2.4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6d79dfb753417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f77cbbadaac42c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204a60f71414be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140f7675bdd494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906a5d1e4564db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b3bc44c21fe4b3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2017-02-01T10:49:28.802Z</dcterms:created>
  <dcterms:modified xsi:type="dcterms:W3CDTF">2017-02-01T10:49:28.802Z</dcterms:modified>
</cp:coreProperties>
</file>